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31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65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45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35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06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40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29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74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42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47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6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2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4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82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8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70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B55B-4E9F-41B3-9C97-DFF5F0DCD57B}" type="datetimeFigureOut">
              <a:rPr lang="en-CA" smtClean="0"/>
              <a:t>2022-03-16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AB70CE-F816-4B40-A0FD-6B1351A787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71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rvhow2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hyperlink" Target="https://rvhow2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rvhow2.com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94" y="0"/>
            <a:ext cx="9383412" cy="6858000"/>
          </a:xfrm>
          <a:prstGeom prst="rect">
            <a:avLst/>
          </a:prstGeom>
        </p:spPr>
      </p:pic>
      <p:pic>
        <p:nvPicPr>
          <p:cNvPr id="5" name="mixkit-turkoman-11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27" y="1835726"/>
            <a:ext cx="3949654" cy="1743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37" y="3002972"/>
            <a:ext cx="508563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12" y="0"/>
            <a:ext cx="12423112" cy="8280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71" y="269521"/>
            <a:ext cx="2546187" cy="18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94" y="154023"/>
            <a:ext cx="3596684" cy="2628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245" y="692412"/>
            <a:ext cx="441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200" dirty="0" smtClean="0"/>
              <a:t>RV How 2</a:t>
            </a:r>
            <a:endParaRPr lang="en-CA" sz="72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5" y="1892741"/>
            <a:ext cx="2807778" cy="1765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4986" y="3658522"/>
            <a:ext cx="8675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200" dirty="0"/>
              <a:t>s</a:t>
            </a:r>
            <a:r>
              <a:rPr lang="en-CA" sz="7200" dirty="0" smtClean="0"/>
              <a:t>ales@rvhow2.com</a:t>
            </a:r>
            <a:endParaRPr lang="en-CA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5999186" y="4858851"/>
            <a:ext cx="5742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200" dirty="0">
                <a:hlinkClick r:id="rId2"/>
              </a:rPr>
              <a:t>r</a:t>
            </a:r>
            <a:r>
              <a:rPr lang="en-CA" sz="7200" dirty="0" smtClean="0">
                <a:hlinkClick r:id="rId2"/>
              </a:rPr>
              <a:t>vhow2.com</a:t>
            </a:r>
            <a:endParaRPr lang="en-CA" sz="7200" dirty="0"/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11" y="4858851"/>
            <a:ext cx="1905000" cy="1905000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0" y="1804100"/>
            <a:ext cx="3758963" cy="18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5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4435</TotalTime>
  <Words>5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strong</dc:creator>
  <cp:lastModifiedBy>ken strong</cp:lastModifiedBy>
  <cp:revision>20</cp:revision>
  <dcterms:created xsi:type="dcterms:W3CDTF">2022-03-04T17:28:10Z</dcterms:created>
  <dcterms:modified xsi:type="dcterms:W3CDTF">2022-03-16T20:36:33Z</dcterms:modified>
</cp:coreProperties>
</file>